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1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0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0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32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3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4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66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5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5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65083-1600-4D30-823C-A938746AF1F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2223-C44E-4F0F-A96D-C0E15F3F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0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91986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Me/m’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Te/t’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Te/t’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Lui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Him/Her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Vous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Leur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6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</a:t>
            </a:r>
            <a:r>
              <a:rPr lang="en-US" dirty="0"/>
              <a:t>F</a:t>
            </a:r>
            <a:r>
              <a:rPr lang="en-US" dirty="0" smtClean="0"/>
              <a:t>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1) Direct object pronouns</a:t>
            </a:r>
            <a:r>
              <a:rPr lang="en-US" dirty="0"/>
              <a:t> (</a:t>
            </a:r>
            <a:r>
              <a:rPr lang="en-US" i="1" dirty="0"/>
              <a:t>pronoms objets directs</a:t>
            </a:r>
            <a:r>
              <a:rPr lang="en-US" dirty="0"/>
              <a:t>) replace the people or things that </a:t>
            </a:r>
            <a:r>
              <a:rPr lang="en-US" b="1" dirty="0" smtClean="0"/>
              <a:t>receive </a:t>
            </a:r>
            <a:r>
              <a:rPr lang="en-US" dirty="0" smtClean="0"/>
              <a:t>the </a:t>
            </a:r>
            <a:r>
              <a:rPr lang="en-US" dirty="0"/>
              <a:t>action of the verb in a sentence</a:t>
            </a:r>
            <a:r>
              <a:rPr lang="en-US" dirty="0" smtClean="0"/>
              <a:t>.</a:t>
            </a:r>
          </a:p>
          <a:p>
            <a:r>
              <a:rPr lang="en-US" b="1" dirty="0"/>
              <a:t>2) Indirect object pronouns</a:t>
            </a:r>
            <a:r>
              <a:rPr lang="en-US" dirty="0"/>
              <a:t> (</a:t>
            </a:r>
            <a:r>
              <a:rPr lang="en-US" i="1" dirty="0"/>
              <a:t>pronoms objets indirects</a:t>
            </a:r>
            <a:r>
              <a:rPr lang="en-US" dirty="0"/>
              <a:t>) replace the people in a sentence</a:t>
            </a:r>
            <a:r>
              <a:rPr lang="en-US" b="1" dirty="0"/>
              <a:t>to/for whom</a:t>
            </a:r>
            <a:r>
              <a:rPr lang="en-US" dirty="0"/>
              <a:t> the action of the verb occurs.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7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Présent</a:t>
            </a:r>
          </a:p>
          <a:p>
            <a:r>
              <a:rPr lang="fr-FR" dirty="0" smtClean="0"/>
              <a:t>Je la regarde</a:t>
            </a:r>
          </a:p>
          <a:p>
            <a:r>
              <a:rPr lang="fr-FR" dirty="0" smtClean="0"/>
              <a:t>Je lui parle</a:t>
            </a:r>
          </a:p>
          <a:p>
            <a:r>
              <a:rPr lang="fr-FR" dirty="0" smtClean="0"/>
              <a:t>Imparfait</a:t>
            </a:r>
          </a:p>
          <a:p>
            <a:r>
              <a:rPr lang="fr-FR" dirty="0" smtClean="0"/>
              <a:t>Tu la regardais</a:t>
            </a:r>
          </a:p>
          <a:p>
            <a:r>
              <a:rPr lang="fr-FR" dirty="0" smtClean="0"/>
              <a:t>Tu lui parlais</a:t>
            </a:r>
          </a:p>
          <a:p>
            <a:r>
              <a:rPr lang="fr-FR" dirty="0" smtClean="0"/>
              <a:t>Passe compose</a:t>
            </a:r>
          </a:p>
          <a:p>
            <a:r>
              <a:rPr lang="fr-FR" dirty="0" smtClean="0"/>
              <a:t>Nous l’avons fini</a:t>
            </a:r>
          </a:p>
          <a:p>
            <a:r>
              <a:rPr lang="fr-FR" dirty="0" smtClean="0"/>
              <a:t>Vous lui avez parle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8262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81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cp:lastPrinted>2013-01-29T17:16:25Z</cp:lastPrinted>
  <dcterms:created xsi:type="dcterms:W3CDTF">2013-01-29T16:09:38Z</dcterms:created>
  <dcterms:modified xsi:type="dcterms:W3CDTF">2013-01-30T17:18:13Z</dcterms:modified>
</cp:coreProperties>
</file>